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81" r:id="rId2"/>
    <p:sldMasterId id="2147483693" r:id="rId3"/>
  </p:sldMasterIdLst>
  <p:notesMasterIdLst>
    <p:notesMasterId r:id="rId14"/>
  </p:notesMasterIdLst>
  <p:handoutMasterIdLst>
    <p:handoutMasterId r:id="rId15"/>
  </p:handoutMasterIdLst>
  <p:sldIdLst>
    <p:sldId id="256" r:id="rId4"/>
    <p:sldId id="278" r:id="rId5"/>
    <p:sldId id="280" r:id="rId6"/>
    <p:sldId id="283" r:id="rId7"/>
    <p:sldId id="285" r:id="rId8"/>
    <p:sldId id="286" r:id="rId9"/>
    <p:sldId id="282" r:id="rId10"/>
    <p:sldId id="289" r:id="rId11"/>
    <p:sldId id="290" r:id="rId12"/>
    <p:sldId id="28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689B07-2E23-4207-B063-13EB8A99A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59EE1-E07E-44AA-B9FC-F781DDFA6A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0369629-61CB-4E33-BAD7-3A7A5D4E23A4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FFFF2-3FC0-4E72-BE2C-595709869C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C044D-EAA6-4DDE-8E48-BD2FD86F3D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D4E7C0-528A-4A0E-9B6F-ABC3C3374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24BC05-A0B2-4B96-A61C-6C760E0DB3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7C745-8B0C-48C2-94E4-513E613A25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BF937D5-F39C-41E3-A022-A15DC66ABBE3}" type="datetimeFigureOut">
              <a:rPr lang="en-US"/>
              <a:pPr>
                <a:defRPr/>
              </a:pPr>
              <a:t>8/7/2019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53920EE-F19D-4177-BFC4-96F722D76B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253C345-A634-4984-89BD-5F8CB565C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1F10B-DB73-4979-ABE3-EFF42AA1DA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3B78C-B99E-4755-9F49-59F6D96882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56F1E5-0D1B-452A-8433-03A2B2714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02FE1A7F-329C-4D53-844C-AFAEAB4AFD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13EC978F-6A57-4227-98F4-B86718F03B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40A8B3AC-54E0-42A2-A054-2FCA772910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C220C945-EC4C-49F2-8EBB-3A3B8DDDF7CF}" type="slidenum">
              <a:rPr lang="en-US" altLang="en-US" smtClean="0">
                <a:ea typeface="MS PGothic" panose="020B0600070205080204" pitchFamily="34" charset="-128"/>
              </a:rPr>
              <a:pPr/>
              <a:t>5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A83EC442-D7F6-4B44-B7F0-A9D5EADA45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D5797D7-5FA3-4917-8B9F-7BA7885E67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First In Math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485C44C1-7FF1-4128-B4D7-A40A777E54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5A578C9-2F02-4BBD-9607-2C0193722470}" type="slidenum">
              <a:rPr lang="en-US" altLang="en-US" smtClean="0">
                <a:ea typeface="MS PGothic" panose="020B0600070205080204" pitchFamily="34" charset="-128"/>
              </a:rPr>
              <a:pPr/>
              <a:t>6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CCB41B7D-5FA1-4F8E-BD8C-5C9F37546B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746E5F19-8533-4755-A072-87D953396A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6D5D2F1E-AFEC-4344-B963-C55520D03B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C9966173-30EF-4DF1-B849-5E47F2D2DA17}" type="slidenum">
              <a:rPr lang="en-US" altLang="en-US" smtClean="0">
                <a:ea typeface="MS PGothic" panose="020B0600070205080204" pitchFamily="34" charset="-128"/>
              </a:rPr>
              <a:pPr/>
              <a:t>10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FC81AAB6-908B-48C1-8A1F-42827596D74F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BD052883-B2DA-44F1-8710-2E812B4A50E5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41C84129-986F-4AA1-86F6-F21BAECB11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5128407 w 794"/>
                <a:gd name="T1" fmla="*/ 7762628 h 414"/>
                <a:gd name="T2" fmla="*/ 67187159 w 794"/>
                <a:gd name="T3" fmla="*/ 6251167 h 414"/>
                <a:gd name="T4" fmla="*/ 52625168 w 794"/>
                <a:gd name="T5" fmla="*/ 4130573 h 414"/>
                <a:gd name="T6" fmla="*/ 6716077 w 794"/>
                <a:gd name="T7" fmla="*/ 0 h 414"/>
                <a:gd name="T8" fmla="*/ 2166070 w 794"/>
                <a:gd name="T9" fmla="*/ 391348 h 414"/>
                <a:gd name="T10" fmla="*/ 0 w 794"/>
                <a:gd name="T11" fmla="*/ 1632567 h 414"/>
                <a:gd name="T12" fmla="*/ 2639706 w 794"/>
                <a:gd name="T13" fmla="*/ 3048779 h 414"/>
                <a:gd name="T14" fmla="*/ 53931151 w 794"/>
                <a:gd name="T15" fmla="*/ 8042768 h 414"/>
                <a:gd name="T16" fmla="*/ 65169196 w 794"/>
                <a:gd name="T17" fmla="*/ 7722975 h 414"/>
                <a:gd name="T18" fmla="*/ 74255302 w 794"/>
                <a:gd name="T19" fmla="*/ 8136604 h 414"/>
                <a:gd name="T20" fmla="*/ 75128407 w 794"/>
                <a:gd name="T21" fmla="*/ 7762628 h 414"/>
                <a:gd name="T22" fmla="*/ 75128407 w 794"/>
                <a:gd name="T23" fmla="*/ 776262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EBDF616E-ED69-4571-B61C-6D6505D665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6233 w 1586"/>
                <a:gd name="T1" fmla="*/ 0 h 821"/>
                <a:gd name="T2" fmla="*/ 60543 w 1586"/>
                <a:gd name="T3" fmla="*/ 4905 h 821"/>
                <a:gd name="T4" fmla="*/ 64951 w 1586"/>
                <a:gd name="T5" fmla="*/ 6030 h 821"/>
                <a:gd name="T6" fmla="*/ 72148 w 1586"/>
                <a:gd name="T7" fmla="*/ 7484 h 821"/>
                <a:gd name="T8" fmla="*/ 71193 w 1586"/>
                <a:gd name="T9" fmla="*/ 7760 h 821"/>
                <a:gd name="T10" fmla="*/ 61396 w 1586"/>
                <a:gd name="T11" fmla="*/ 7437 h 821"/>
                <a:gd name="T12" fmla="*/ 52075 w 1586"/>
                <a:gd name="T13" fmla="*/ 7665 h 821"/>
                <a:gd name="T14" fmla="*/ 1883 w 1586"/>
                <a:gd name="T15" fmla="*/ 2824 h 821"/>
                <a:gd name="T16" fmla="*/ 0 w 1586"/>
                <a:gd name="T17" fmla="*/ 1419 h 821"/>
                <a:gd name="T18" fmla="*/ 2088 w 1586"/>
                <a:gd name="T19" fmla="*/ 299 h 821"/>
                <a:gd name="T20" fmla="*/ 6233 w 1586"/>
                <a:gd name="T21" fmla="*/ 0 h 821"/>
                <a:gd name="T22" fmla="*/ 6233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B9A24B2E-2C79-4877-B3A3-7478500726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173 h 747"/>
                <a:gd name="T2" fmla="*/ 43129 w 1049"/>
                <a:gd name="T3" fmla="*/ 7300 h 747"/>
                <a:gd name="T4" fmla="*/ 43931 w 1049"/>
                <a:gd name="T5" fmla="*/ 5219 h 747"/>
                <a:gd name="T6" fmla="*/ 49076 w 1049"/>
                <a:gd name="T7" fmla="*/ 4126 h 747"/>
                <a:gd name="T8" fmla="*/ 3648 w 1049"/>
                <a:gd name="T9" fmla="*/ 0 h 747"/>
                <a:gd name="T10" fmla="*/ 0 w 1049"/>
                <a:gd name="T11" fmla="*/ 1236 h 747"/>
                <a:gd name="T12" fmla="*/ 0 w 1049"/>
                <a:gd name="T13" fmla="*/ 3173 h 747"/>
                <a:gd name="T14" fmla="*/ 0 w 1049"/>
                <a:gd name="T15" fmla="*/ 317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47F89FFC-3919-4B99-82CA-9B833657632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168264B4-396D-4724-ADA2-2E53603835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4935 w 150"/>
                  <a:gd name="T1" fmla="*/ 0 h 173"/>
                  <a:gd name="T2" fmla="*/ 1816 w 150"/>
                  <a:gd name="T3" fmla="*/ 689 h 173"/>
                  <a:gd name="T4" fmla="*/ 0 w 150"/>
                  <a:gd name="T5" fmla="*/ 1797 h 173"/>
                  <a:gd name="T6" fmla="*/ 3591 w 150"/>
                  <a:gd name="T7" fmla="*/ 1661 h 173"/>
                  <a:gd name="T8" fmla="*/ 4626 w 150"/>
                  <a:gd name="T9" fmla="*/ 878 h 173"/>
                  <a:gd name="T10" fmla="*/ 6750 w 150"/>
                  <a:gd name="T11" fmla="*/ 278 h 173"/>
                  <a:gd name="T12" fmla="*/ 4935 w 150"/>
                  <a:gd name="T13" fmla="*/ 0 h 173"/>
                  <a:gd name="T14" fmla="*/ 493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FD7FC702-D081-4818-8D9C-980024F7251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7203 w 1684"/>
                  <a:gd name="T1" fmla="*/ 0 h 880"/>
                  <a:gd name="T2" fmla="*/ 2913 w 1684"/>
                  <a:gd name="T3" fmla="*/ 501 h 880"/>
                  <a:gd name="T4" fmla="*/ 0 w 1684"/>
                  <a:gd name="T5" fmla="*/ 2000 h 880"/>
                  <a:gd name="T6" fmla="*/ 3106 w 1684"/>
                  <a:gd name="T7" fmla="*/ 3449 h 880"/>
                  <a:gd name="T8" fmla="*/ 54600 w 1684"/>
                  <a:gd name="T9" fmla="*/ 8332 h 880"/>
                  <a:gd name="T10" fmla="*/ 65693 w 1684"/>
                  <a:gd name="T11" fmla="*/ 8028 h 880"/>
                  <a:gd name="T12" fmla="*/ 74682 w 1684"/>
                  <a:gd name="T13" fmla="*/ 8459 h 880"/>
                  <a:gd name="T14" fmla="*/ 77801 w 1684"/>
                  <a:gd name="T15" fmla="*/ 7775 h 880"/>
                  <a:gd name="T16" fmla="*/ 69384 w 1684"/>
                  <a:gd name="T17" fmla="*/ 6380 h 880"/>
                  <a:gd name="T18" fmla="*/ 65965 w 1684"/>
                  <a:gd name="T19" fmla="*/ 4927 h 880"/>
                  <a:gd name="T20" fmla="*/ 63266 w 1684"/>
                  <a:gd name="T21" fmla="*/ 5066 h 880"/>
                  <a:gd name="T22" fmla="*/ 66472 w 1684"/>
                  <a:gd name="T23" fmla="*/ 6380 h 880"/>
                  <a:gd name="T24" fmla="*/ 72901 w 1684"/>
                  <a:gd name="T25" fmla="*/ 7781 h 880"/>
                  <a:gd name="T26" fmla="*/ 65286 w 1684"/>
                  <a:gd name="T27" fmla="*/ 7565 h 880"/>
                  <a:gd name="T28" fmla="*/ 56306 w 1684"/>
                  <a:gd name="T29" fmla="*/ 7816 h 880"/>
                  <a:gd name="T30" fmla="*/ 57968 w 1684"/>
                  <a:gd name="T31" fmla="*/ 6243 h 880"/>
                  <a:gd name="T32" fmla="*/ 61818 w 1684"/>
                  <a:gd name="T33" fmla="*/ 5172 h 880"/>
                  <a:gd name="T34" fmla="*/ 57311 w 1684"/>
                  <a:gd name="T35" fmla="*/ 5305 h 880"/>
                  <a:gd name="T36" fmla="*/ 53817 w 1684"/>
                  <a:gd name="T37" fmla="*/ 6329 h 880"/>
                  <a:gd name="T38" fmla="*/ 52629 w 1684"/>
                  <a:gd name="T39" fmla="*/ 7606 h 880"/>
                  <a:gd name="T40" fmla="*/ 4949 w 1684"/>
                  <a:gd name="T41" fmla="*/ 2979 h 880"/>
                  <a:gd name="T42" fmla="*/ 3685 w 1684"/>
                  <a:gd name="T43" fmla="*/ 2064 h 880"/>
                  <a:gd name="T44" fmla="*/ 4756 w 1684"/>
                  <a:gd name="T45" fmla="*/ 918 h 880"/>
                  <a:gd name="T46" fmla="*/ 10009 w 1684"/>
                  <a:gd name="T47" fmla="*/ 0 h 880"/>
                  <a:gd name="T48" fmla="*/ 7203 w 1684"/>
                  <a:gd name="T49" fmla="*/ 0 h 880"/>
                  <a:gd name="T50" fmla="*/ 720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8D4AC0DD-A73E-4179-9E89-9BBB81E396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4624 w 1190"/>
                  <a:gd name="T1" fmla="*/ 0 h 500"/>
                  <a:gd name="T2" fmla="*/ 54961 w 1190"/>
                  <a:gd name="T3" fmla="*/ 4691 h 500"/>
                  <a:gd name="T4" fmla="*/ 49662 w 1190"/>
                  <a:gd name="T5" fmla="*/ 4787 h 500"/>
                  <a:gd name="T6" fmla="*/ 0 w 1190"/>
                  <a:gd name="T7" fmla="*/ 258 h 500"/>
                  <a:gd name="T8" fmla="*/ 4624 w 1190"/>
                  <a:gd name="T9" fmla="*/ 0 h 500"/>
                  <a:gd name="T10" fmla="*/ 462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76EA137E-C302-4A10-A9B1-22EF544FDC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5449 w 160"/>
                  <a:gd name="T1" fmla="*/ 0 h 335"/>
                  <a:gd name="T2" fmla="*/ 892 w 160"/>
                  <a:gd name="T3" fmla="*/ 984 h 335"/>
                  <a:gd name="T4" fmla="*/ 0 w 160"/>
                  <a:gd name="T5" fmla="*/ 2119 h 335"/>
                  <a:gd name="T6" fmla="*/ 1563 w 160"/>
                  <a:gd name="T7" fmla="*/ 2897 h 335"/>
                  <a:gd name="T8" fmla="*/ 4394 w 160"/>
                  <a:gd name="T9" fmla="*/ 3089 h 335"/>
                  <a:gd name="T10" fmla="*/ 3567 w 160"/>
                  <a:gd name="T11" fmla="*/ 1414 h 335"/>
                  <a:gd name="T12" fmla="*/ 7495 w 160"/>
                  <a:gd name="T13" fmla="*/ 162 h 335"/>
                  <a:gd name="T14" fmla="*/ 5449 w 160"/>
                  <a:gd name="T15" fmla="*/ 0 h 335"/>
                  <a:gd name="T16" fmla="*/ 5449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29E40408-778C-4303-88EF-F57F8D3CEC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643 w 489"/>
                  <a:gd name="T1" fmla="*/ 334 h 296"/>
                  <a:gd name="T2" fmla="*/ 7164 w 489"/>
                  <a:gd name="T3" fmla="*/ 646 h 296"/>
                  <a:gd name="T4" fmla="*/ 14536 w 489"/>
                  <a:gd name="T5" fmla="*/ 1335 h 296"/>
                  <a:gd name="T6" fmla="*/ 19741 w 489"/>
                  <a:gd name="T7" fmla="*/ 2367 h 296"/>
                  <a:gd name="T8" fmla="*/ 14624 w 489"/>
                  <a:gd name="T9" fmla="*/ 2239 h 296"/>
                  <a:gd name="T10" fmla="*/ 6218 w 489"/>
                  <a:gd name="T11" fmla="*/ 1422 h 296"/>
                  <a:gd name="T12" fmla="*/ 2238 w 489"/>
                  <a:gd name="T13" fmla="*/ 778 h 296"/>
                  <a:gd name="T14" fmla="*/ 4786 w 489"/>
                  <a:gd name="T15" fmla="*/ 1586 h 296"/>
                  <a:gd name="T16" fmla="*/ 12199 w 489"/>
                  <a:gd name="T17" fmla="*/ 2624 h 296"/>
                  <a:gd name="T18" fmla="*/ 20895 w 489"/>
                  <a:gd name="T19" fmla="*/ 2887 h 296"/>
                  <a:gd name="T20" fmla="*/ 21931 w 489"/>
                  <a:gd name="T21" fmla="*/ 2179 h 296"/>
                  <a:gd name="T22" fmla="*/ 17676 w 489"/>
                  <a:gd name="T23" fmla="*/ 1172 h 296"/>
                  <a:gd name="T24" fmla="*/ 7617 w 489"/>
                  <a:gd name="T25" fmla="*/ 168 h 296"/>
                  <a:gd name="T26" fmla="*/ 0 w 489"/>
                  <a:gd name="T27" fmla="*/ 0 h 296"/>
                  <a:gd name="T28" fmla="*/ 643 w 489"/>
                  <a:gd name="T29" fmla="*/ 334 h 296"/>
                  <a:gd name="T30" fmla="*/ 643 w 489"/>
                  <a:gd name="T31" fmla="*/ 3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133D564F-4BED-4D2A-971D-A00980187816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67AE1235-7EDD-4719-85A8-9A68F1607E33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1 w 794"/>
                <a:gd name="T1" fmla="*/ 9 h 414"/>
                <a:gd name="T2" fmla="*/ 55 w 794"/>
                <a:gd name="T3" fmla="*/ 7 h 414"/>
                <a:gd name="T4" fmla="*/ 43 w 794"/>
                <a:gd name="T5" fmla="*/ 4 h 414"/>
                <a:gd name="T6" fmla="*/ 5 w 794"/>
                <a:gd name="T7" fmla="*/ 0 h 414"/>
                <a:gd name="T8" fmla="*/ 2 w 794"/>
                <a:gd name="T9" fmla="*/ 1 h 414"/>
                <a:gd name="T10" fmla="*/ 0 w 794"/>
                <a:gd name="T11" fmla="*/ 2 h 414"/>
                <a:gd name="T12" fmla="*/ 2 w 794"/>
                <a:gd name="T13" fmla="*/ 4 h 414"/>
                <a:gd name="T14" fmla="*/ 44 w 794"/>
                <a:gd name="T15" fmla="*/ 9 h 414"/>
                <a:gd name="T16" fmla="*/ 53 w 794"/>
                <a:gd name="T17" fmla="*/ 9 h 414"/>
                <a:gd name="T18" fmla="*/ 61 w 794"/>
                <a:gd name="T19" fmla="*/ 9 h 414"/>
                <a:gd name="T20" fmla="*/ 61 w 794"/>
                <a:gd name="T21" fmla="*/ 9 h 414"/>
                <a:gd name="T22" fmla="*/ 61 w 794"/>
                <a:gd name="T23" fmla="*/ 9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7FDE639C-5CF8-424C-925F-FC8A6DBD8BBB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FEEE00D-7367-47DB-8EAF-8B734C1E82D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1A24B2CA-52B0-4702-9EE5-3DA5AE984A8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423E67D6-0CB2-42F0-A481-9FECB8FB6EB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C215F346-9ACC-4E0B-9B5B-0FD1F90E63A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E0AAF55A-CE2C-4301-A788-F56DE754A4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DDE87633-5261-40AA-A987-858B319E63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3CE79168-E149-4125-8C4A-06963B4A2D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6BDEE158-90BD-4D5F-9D57-CD68D57220FE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F435A1C1-FB01-48B3-9FC7-531029F63313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877BEE70-6374-4E1E-B562-9214637C1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C9CCF656-CD52-4023-8970-9A1A56D3C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129218ED-7204-4060-A80D-2ECF00B04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BF1A7-BB51-47AF-931F-956156283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76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076BCC-149B-4E6B-93CF-6BF2C75199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9CBD2E-3076-47DC-B07F-1055B7FFB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00206CA-9E32-4F6C-A3F7-A3888151EE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39C75-670A-4A7D-BF35-7AE9E19DE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75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4D091B-4B77-4CDF-8AF7-B0CA224533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BF4849-896F-47A4-B9E5-F20361728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3E60761-CF7E-4460-AC51-DF99409A2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5E9D-1AA4-4DD9-8C8F-9BDB3F33C3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22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5F001-62FB-4BB7-AC09-9F79E469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1BCAC-60A6-4149-9B06-DFB8DFDD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7B55-FD6C-4EEA-A3B3-E524BCDE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FF766AE-0E6F-4A75-8FFF-21E6A9C54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75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FB277-58A5-42E1-897C-AF5B6008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F408-42F4-45A6-A3E6-98F67CD07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E99B4-7A9D-49E2-B594-ED634C75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8FF6DF5-D127-45C3-B1EB-6C336CF80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597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C6B94-05C5-4900-8CA6-166A41B0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68C7F-4356-4C5F-9195-637B55E5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447CA-EB31-46EF-8270-7340B8CC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A1D2C4B-15AA-4DE9-B530-FA1051B6F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260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1738E-CCBE-4EED-93F5-E67E2133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CA915-3828-4E4D-8940-A998521F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C03A76-B4E0-43A3-A5B2-36C951C6E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ED980C-B4FD-49E6-92A0-271B60AF2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2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90A283-3BEF-44F4-8043-2DCF34C6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29D43-7540-4BE5-BE52-85D27291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3FA3FB-7D17-4B1D-B15A-D0A5A04EC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97A554-BF18-4D5A-8592-60D890D807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144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0EB2C-0C95-43AC-B689-C543BF9D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12FED-A9D3-40EC-8698-5B62E602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438FA-92F9-4014-A0CF-26949FD1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5E92D42-B906-4BA7-B841-7B8A2D28B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526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9B59B-FBCD-4F74-9055-528338C0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DBF02-1A75-467F-A836-CC8F3178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3A964-77C3-4D63-9679-40C51A39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7E24DF7-207E-4D30-B081-D9FC58C9C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40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DCB24-187F-4A86-8301-8160DC32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A713A-6FA5-45F0-BCB3-CAB9217C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80047-6DBB-4939-95BD-EF2C976C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66600EA-DF4D-4FD2-8DC9-15297CEEE9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78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F6E8A5-3E38-4DFE-BC24-496A30F5F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0BD9DB-4589-4D6D-98BC-7CA97E87E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BD6F4BE-DEBE-4FA5-A98E-86F4344CE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96C73-EF05-4493-9D70-8D5C777BD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675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148F1-7EA2-4328-9C53-D2E6E0D4F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061E2-B605-4131-A824-588C0A65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15EE-F4AC-4D75-9AE9-C0F1AFB50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2008F8B-F3A5-4868-8EF9-BF7A53567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816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C5385-FCAF-4EC8-A0D5-F27A2DA9B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17296-67CE-4FA5-B85F-CF315BCB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11934-ADE8-4DB3-A922-7B2699C1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525B55E-0946-4571-80AD-D1FE57FD6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239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E8D4F-9521-4068-B6C7-FA8B5C70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AAB33-6897-4591-B2B9-E2C521EB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0E2D5-0068-44D4-965F-82A76580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0ECD44-F722-45DE-A429-0BB059F7E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255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8A888-B465-400E-82FB-F87AC549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91D02-10EF-4E1E-8B0E-76EA1669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0F791-F45C-454C-8CE8-8CADA837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0A3CE05-D1D2-4C46-A19D-57A2C0B5FB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28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4B1A4-B5D7-42D1-8299-6DF4048C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E6F11-BF6F-4CB7-B545-DF4BD5FB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2F440-642B-4D47-BE79-0BA617BF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4113BFD-7247-4726-BCBC-01AAD6DC5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357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84A956-3551-4184-9B41-E0FE9C3F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E69C1-F248-43DD-8EA6-EBC9F373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15E493-6813-4C34-A9F3-A7CF6673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D1A9D47-5E87-4C54-A8E1-D9C8A227B7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4223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7697E-E297-4BA4-AE65-E12CCF9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D4CDB-D1BA-4611-B2AE-F5593EDA5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BAD9A-21B8-4372-BB0D-D0A1D73C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2A4D06B-5300-4574-A6B3-B5832B239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5330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C66A4-AB80-42AC-9059-11AA47EF9E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9EE2D-2723-4DDE-8D4B-30A3A93F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B2D2F-AA9A-4D20-9A7C-FA064870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EF2705-A25B-4EFC-85D9-A23291A85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20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62538-DBC2-4EA4-B1F7-E9DA2EA9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BFCBD-5373-4C9B-8068-BEE41C9A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361A5-1D58-4620-9328-245871D5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69635F8-309F-40EC-95AA-B49EA4735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792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8B314-A247-4D36-A2A9-9086D577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228EF-6A4F-447C-9B1F-CCF34FCE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6F089-CC38-424A-AE89-E18BE3F5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A9F5F6D-E725-4DCA-BCEF-3178C812B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361C03-3A65-4A21-9C16-B7BE2584A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BD2BCD-8652-477C-AA12-BCE94B27A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2390CC5-0F61-4B83-BA7F-3001A264C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E886E-B723-4243-B1FE-91D69F8A9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44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8725-3B2B-40AC-B8A0-29246380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B0530-C64C-4558-A95A-867CED8D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C8431-B082-4AD6-84C6-8A2F15A2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5AA5E4B-04AE-41D2-8DDC-6E7E1D356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446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9D81F-63BE-40CD-8521-F107497E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CAA8B-BA9B-42CD-91E6-54D914A34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7319F-C97D-438C-BBB9-7D17FAB0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277A2A2-4E58-4BFE-863B-19BC62AFB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17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E1D186-C5F8-40F3-9CE0-F57D7BE840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A5DC84-B39B-4F97-A717-50A08AA8FC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066A5DC-93B0-473F-AF40-FB3E72AA9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677FD-A5AC-452D-9755-394E7EAD5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69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239E783-3718-4030-9198-7B8181955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0F1A162-CF2F-4970-916C-1600682639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1754105-E9FA-403B-8755-7CD66C628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84C9D-C181-4765-A404-62186CF40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9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93A5E4-F340-4856-A02C-7D51F250A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06EFD1-D518-474A-99F6-6DCCF04C1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062D694-918D-41DC-873D-F688D1D68F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1EE37-4B22-4A87-86B2-A2CED7622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78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994D9AF-082E-4AAB-A5D9-B763B74093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E5F9A39-FEEB-455C-AA78-0C0DD50667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74A8008-8E06-4297-832A-E361EA28B8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300C-9796-42AD-A42D-21FD2A53B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82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DCC3BB-114D-437A-B26A-0FD8AB5EF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EF17EB-867D-46AC-B6C8-6EEE6B143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FB366E-2D48-49D7-B6EF-5B5375EFA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E555-C6CC-4E88-AA4F-DF8C06DAD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37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4C673D-E6D9-427F-A4EA-E4860EEBE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ECFE06-D96D-450C-B813-FD7EEDE67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91B071B-493B-4EB0-8F57-8A7D9516F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BC187-7B7C-4634-A2A7-F9BDA36FC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5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AE02A5E4-D7B4-424B-95F9-E41723F747F1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DD85F2-9F02-49E0-98C3-9DAEFEDC1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0DB2A4-0F52-4FEB-AC53-F364E6478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E32B5A19-40C7-48B7-9A78-88E3DF0576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6CFF061F-E28B-4629-AA59-B412B3D8E3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30C35DAF-8F70-4248-880A-0CB74C0595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4AD2AF7-E075-49E5-8DB9-DBAD41E05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F1D106B4-CC05-4378-97F6-07B8DDE0D06D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A3700B49-A542-460D-8594-2F996E34BE1B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40B50BDB-7E32-4A15-9B7D-D7EEBF163F88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78AEB83A-ACD7-4844-9EC9-043A14500C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2 w 2177"/>
                <a:gd name="T7" fmla="*/ 1 h 1298"/>
                <a:gd name="T8" fmla="*/ 2 w 2177"/>
                <a:gd name="T9" fmla="*/ 1 h 1298"/>
                <a:gd name="T10" fmla="*/ 2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0A103C5B-FB23-40F3-BB58-5D1754CE34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7F4FEB1D-53E9-4699-A8F1-4B485CD25C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F4ACBF8B-3662-46D0-883F-133FDBEBC1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BDCA94AA-0988-4F54-8F81-404E331740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6D2C338C-6314-4DD0-B3A7-BACDBEF3E7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CAE4704F-3DF9-4C87-BE88-78DDBFAC2B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88E66E2E-95BE-4E0B-9CA3-09834ECA57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C407733F-68F6-4B14-91BD-4210E9C196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87D23EA3-FE48-48E8-BA0D-5059439E337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0A917EFB-A435-4D69-A5B7-0C83EB2B73B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EE6A3A8D-CC4A-4C78-9C15-C6CCBDDB8E9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5028A0CC-71B4-4D4C-9812-128FDD80FC4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E0B7DB47-ADE5-4805-A418-BD516CE6921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C42D5055-DDB8-4117-8186-2C600135F0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C62174E6-5677-4A45-B83D-345ED6CB093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8CFFE1F2-6ECD-4CA5-B991-5D00C9CDD5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D84A6E06-95C9-4D37-868E-7415360DD0E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35466B59-61D3-4B2B-878A-E9F67C5CE88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71A9A4BE-3B07-4A1B-98CF-C19FF31BE87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9065BD82-9E42-4228-B588-A7B11EC31C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11958909-E1AF-45BA-9670-D72CE1E9BF4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EF606F9C-001F-4FCC-8D28-349370DDD92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A5FEFC4E-A5CE-488B-ABFA-3912983B473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07F6F22D-BE5A-4360-88CC-8176CC18DF3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A8EADAE7-B96A-43A3-8DE7-521A639F10A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59BF3D0D-8A7A-407E-9324-A24BB6D52A9B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167B98B6-2F44-437F-8703-2080A530E25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DD55F418-D6BF-4277-92AF-B77600E5516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2 h 3266"/>
                <a:gd name="T2" fmla="*/ 0 w 772"/>
                <a:gd name="T3" fmla="*/ 2 h 3266"/>
                <a:gd name="T4" fmla="*/ 0 w 772"/>
                <a:gd name="T5" fmla="*/ 2 h 3266"/>
                <a:gd name="T6" fmla="*/ 0 w 772"/>
                <a:gd name="T7" fmla="*/ 2 h 3266"/>
                <a:gd name="T8" fmla="*/ 0 w 772"/>
                <a:gd name="T9" fmla="*/ 2 h 3266"/>
                <a:gd name="T10" fmla="*/ 0 w 772"/>
                <a:gd name="T11" fmla="*/ 2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2 h 3266"/>
                <a:gd name="T50" fmla="*/ 0 w 772"/>
                <a:gd name="T51" fmla="*/ 2 h 3266"/>
                <a:gd name="T52" fmla="*/ 0 w 772"/>
                <a:gd name="T53" fmla="*/ 2 h 3266"/>
                <a:gd name="T54" fmla="*/ 0 w 772"/>
                <a:gd name="T55" fmla="*/ 2 h 3266"/>
                <a:gd name="T56" fmla="*/ 0 w 772"/>
                <a:gd name="T57" fmla="*/ 2 h 3266"/>
                <a:gd name="T58" fmla="*/ 0 w 772"/>
                <a:gd name="T59" fmla="*/ 2 h 3266"/>
                <a:gd name="T60" fmla="*/ 0 w 772"/>
                <a:gd name="T61" fmla="*/ 2 h 3266"/>
                <a:gd name="T62" fmla="*/ 0 w 772"/>
                <a:gd name="T63" fmla="*/ 2 h 3266"/>
                <a:gd name="T64" fmla="*/ 0 w 772"/>
                <a:gd name="T65" fmla="*/ 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8EAE9095-E52C-4626-B755-F4FDD3DC1F1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B0EC644E-7731-4C75-BA56-031E032AA0E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4D909927-865A-46A2-9216-D9942B2A1E2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C3DB24BA-246F-4037-A48A-67193192BB3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7AE3941B-1E55-4F66-9F5B-4814996185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1469057B-5B53-4721-B94B-1C1FFFCEF8F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ACAA1428-5877-4020-A336-62D3455911C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3E42B98B-C360-4D41-9DD6-1C9453327C3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0D1ED4AF-2A59-41A4-AB60-0FF2F613F9D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110FB79E-2BF7-4263-ADD7-B9BA71254A1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95FF7696-EA2F-498E-A9D3-007AA77CACA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1AD703B9-F57A-4711-9F75-4287B31A8EF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EC9D85E1-2951-4289-A0F2-07A7FC05BD0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>
            <a:extLst>
              <a:ext uri="{FF2B5EF4-FFF2-40B4-BE49-F238E27FC236}">
                <a16:creationId xmlns:a16="http://schemas.microsoft.com/office/drawing/2014/main" id="{1E46194D-2C7F-4EBD-A0C4-66B1AB1773F4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Freeform 8">
            <a:extLst>
              <a:ext uri="{FF2B5EF4-FFF2-40B4-BE49-F238E27FC236}">
                <a16:creationId xmlns:a16="http://schemas.microsoft.com/office/drawing/2014/main" id="{2CA58323-4F17-4277-87B1-7C5584325063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9">
            <a:extLst>
              <a:ext uri="{FF2B5EF4-FFF2-40B4-BE49-F238E27FC236}">
                <a16:creationId xmlns:a16="http://schemas.microsoft.com/office/drawing/2014/main" id="{A043BF54-21F2-4AFB-A894-4C60CE59A7D7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3" name="Group 10">
            <a:extLst>
              <a:ext uri="{FF2B5EF4-FFF2-40B4-BE49-F238E27FC236}">
                <a16:creationId xmlns:a16="http://schemas.microsoft.com/office/drawing/2014/main" id="{BF546079-1329-4B89-BC19-32016642958B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8" name="Freeform 11">
              <a:extLst>
                <a:ext uri="{FF2B5EF4-FFF2-40B4-BE49-F238E27FC236}">
                  <a16:creationId xmlns:a16="http://schemas.microsoft.com/office/drawing/2014/main" id="{ED9FB7A8-9079-4851-86FA-D51A0CDD55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2 w 2177"/>
                <a:gd name="T7" fmla="*/ 1 h 1298"/>
                <a:gd name="T8" fmla="*/ 2 w 2177"/>
                <a:gd name="T9" fmla="*/ 1 h 1298"/>
                <a:gd name="T10" fmla="*/ 2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12">
              <a:extLst>
                <a:ext uri="{FF2B5EF4-FFF2-40B4-BE49-F238E27FC236}">
                  <a16:creationId xmlns:a16="http://schemas.microsoft.com/office/drawing/2014/main" id="{3DEC3B2A-27DB-474D-88C5-4DA553E48C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13">
              <a:extLst>
                <a:ext uri="{FF2B5EF4-FFF2-40B4-BE49-F238E27FC236}">
                  <a16:creationId xmlns:a16="http://schemas.microsoft.com/office/drawing/2014/main" id="{59742A0F-F9EE-4611-8D63-2D9ED8C2A3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14">
              <a:extLst>
                <a:ext uri="{FF2B5EF4-FFF2-40B4-BE49-F238E27FC236}">
                  <a16:creationId xmlns:a16="http://schemas.microsoft.com/office/drawing/2014/main" id="{1406309D-6409-4007-92DC-EFFF738F01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5">
              <a:extLst>
                <a:ext uri="{FF2B5EF4-FFF2-40B4-BE49-F238E27FC236}">
                  <a16:creationId xmlns:a16="http://schemas.microsoft.com/office/drawing/2014/main" id="{01358E94-6233-441A-8C61-937B241970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16">
              <a:extLst>
                <a:ext uri="{FF2B5EF4-FFF2-40B4-BE49-F238E27FC236}">
                  <a16:creationId xmlns:a16="http://schemas.microsoft.com/office/drawing/2014/main" id="{ECE4EB7A-D60A-49F2-9FAB-3AD1423B41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17">
              <a:extLst>
                <a:ext uri="{FF2B5EF4-FFF2-40B4-BE49-F238E27FC236}">
                  <a16:creationId xmlns:a16="http://schemas.microsoft.com/office/drawing/2014/main" id="{0D0F3F56-EB13-448A-B553-D5E9B1D3EE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18">
              <a:extLst>
                <a:ext uri="{FF2B5EF4-FFF2-40B4-BE49-F238E27FC236}">
                  <a16:creationId xmlns:a16="http://schemas.microsoft.com/office/drawing/2014/main" id="{2CA11E14-CC20-4F56-955C-72EFBAB395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19">
              <a:extLst>
                <a:ext uri="{FF2B5EF4-FFF2-40B4-BE49-F238E27FC236}">
                  <a16:creationId xmlns:a16="http://schemas.microsoft.com/office/drawing/2014/main" id="{51A84196-D407-4FF4-A718-487BB06856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7" name="Group 20">
              <a:extLst>
                <a:ext uri="{FF2B5EF4-FFF2-40B4-BE49-F238E27FC236}">
                  <a16:creationId xmlns:a16="http://schemas.microsoft.com/office/drawing/2014/main" id="{482BC638-E836-4326-8C89-2575DEDAFA2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8" name="Group 21">
                <a:extLst>
                  <a:ext uri="{FF2B5EF4-FFF2-40B4-BE49-F238E27FC236}">
                    <a16:creationId xmlns:a16="http://schemas.microsoft.com/office/drawing/2014/main" id="{195C1619-0A8A-4992-BB8C-D3900ECB2DC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101" name="Freeform 22">
                  <a:extLst>
                    <a:ext uri="{FF2B5EF4-FFF2-40B4-BE49-F238E27FC236}">
                      <a16:creationId xmlns:a16="http://schemas.microsoft.com/office/drawing/2014/main" id="{50619088-A793-4DE2-9518-96D7E107DE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2" name="Freeform 23">
                  <a:extLst>
                    <a:ext uri="{FF2B5EF4-FFF2-40B4-BE49-F238E27FC236}">
                      <a16:creationId xmlns:a16="http://schemas.microsoft.com/office/drawing/2014/main" id="{7B5ADD51-9E87-46E1-91D0-E82246AEAF2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3" name="Freeform 24">
                  <a:extLst>
                    <a:ext uri="{FF2B5EF4-FFF2-40B4-BE49-F238E27FC236}">
                      <a16:creationId xmlns:a16="http://schemas.microsoft.com/office/drawing/2014/main" id="{2412B88D-BDE9-4677-BCA5-203D1A8EAFB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9" name="Freeform 25">
                <a:extLst>
                  <a:ext uri="{FF2B5EF4-FFF2-40B4-BE49-F238E27FC236}">
                    <a16:creationId xmlns:a16="http://schemas.microsoft.com/office/drawing/2014/main" id="{88C739FC-06F8-4FCC-8938-CEA67EC5ECE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26">
                <a:extLst>
                  <a:ext uri="{FF2B5EF4-FFF2-40B4-BE49-F238E27FC236}">
                    <a16:creationId xmlns:a16="http://schemas.microsoft.com/office/drawing/2014/main" id="{5874FC9E-7B68-443B-9C78-6C4883BDE97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Freeform 27">
                <a:extLst>
                  <a:ext uri="{FF2B5EF4-FFF2-40B4-BE49-F238E27FC236}">
                    <a16:creationId xmlns:a16="http://schemas.microsoft.com/office/drawing/2014/main" id="{E550DAE7-F6AB-430A-AD8D-DD2642FDC3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2" name="Group 28">
                <a:extLst>
                  <a:ext uri="{FF2B5EF4-FFF2-40B4-BE49-F238E27FC236}">
                    <a16:creationId xmlns:a16="http://schemas.microsoft.com/office/drawing/2014/main" id="{6961E580-A4BF-4942-8080-827CA0E1FE2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3" name="Freeform 29">
                  <a:extLst>
                    <a:ext uri="{FF2B5EF4-FFF2-40B4-BE49-F238E27FC236}">
                      <a16:creationId xmlns:a16="http://schemas.microsoft.com/office/drawing/2014/main" id="{B33D4ECE-0C49-402D-A5C8-0DC6DA6208A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30">
                  <a:extLst>
                    <a:ext uri="{FF2B5EF4-FFF2-40B4-BE49-F238E27FC236}">
                      <a16:creationId xmlns:a16="http://schemas.microsoft.com/office/drawing/2014/main" id="{F9D816F0-8D11-4191-9558-390691E60A0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" name="Freeform 31">
                  <a:extLst>
                    <a:ext uri="{FF2B5EF4-FFF2-40B4-BE49-F238E27FC236}">
                      <a16:creationId xmlns:a16="http://schemas.microsoft.com/office/drawing/2014/main" id="{10E3B528-0FC4-4E52-9523-D531882BFF5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Freeform 32">
                  <a:extLst>
                    <a:ext uri="{FF2B5EF4-FFF2-40B4-BE49-F238E27FC236}">
                      <a16:creationId xmlns:a16="http://schemas.microsoft.com/office/drawing/2014/main" id="{B052318B-CADE-4B79-B9CD-3E2AB84E3A4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Freeform 33">
                  <a:extLst>
                    <a:ext uri="{FF2B5EF4-FFF2-40B4-BE49-F238E27FC236}">
                      <a16:creationId xmlns:a16="http://schemas.microsoft.com/office/drawing/2014/main" id="{DC64E421-0014-4B45-B3AF-F397AAC795E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8" name="Freeform 34">
                  <a:extLst>
                    <a:ext uri="{FF2B5EF4-FFF2-40B4-BE49-F238E27FC236}">
                      <a16:creationId xmlns:a16="http://schemas.microsoft.com/office/drawing/2014/main" id="{A9C8B8A9-7DEF-40D5-BADE-7FA3ED306C1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Freeform 35">
                  <a:extLst>
                    <a:ext uri="{FF2B5EF4-FFF2-40B4-BE49-F238E27FC236}">
                      <a16:creationId xmlns:a16="http://schemas.microsoft.com/office/drawing/2014/main" id="{49D36404-8444-423E-92DB-F7CCF48FD62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Freeform 36">
                  <a:extLst>
                    <a:ext uri="{FF2B5EF4-FFF2-40B4-BE49-F238E27FC236}">
                      <a16:creationId xmlns:a16="http://schemas.microsoft.com/office/drawing/2014/main" id="{62CE48DF-C46E-431A-A68A-97C964D05BD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4" name="Group 37">
            <a:extLst>
              <a:ext uri="{FF2B5EF4-FFF2-40B4-BE49-F238E27FC236}">
                <a16:creationId xmlns:a16="http://schemas.microsoft.com/office/drawing/2014/main" id="{F5DCF191-C338-4CB2-A846-DE9F296B6C0B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6" name="Freeform 38">
              <a:extLst>
                <a:ext uri="{FF2B5EF4-FFF2-40B4-BE49-F238E27FC236}">
                  <a16:creationId xmlns:a16="http://schemas.microsoft.com/office/drawing/2014/main" id="{FAF010A4-6750-4FFF-B491-87D5F7874CC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39">
              <a:extLst>
                <a:ext uri="{FF2B5EF4-FFF2-40B4-BE49-F238E27FC236}">
                  <a16:creationId xmlns:a16="http://schemas.microsoft.com/office/drawing/2014/main" id="{01634228-A231-44BA-A85D-FCE212D2C553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2 h 3266"/>
                <a:gd name="T2" fmla="*/ 0 w 772"/>
                <a:gd name="T3" fmla="*/ 2 h 3266"/>
                <a:gd name="T4" fmla="*/ 0 w 772"/>
                <a:gd name="T5" fmla="*/ 2 h 3266"/>
                <a:gd name="T6" fmla="*/ 0 w 772"/>
                <a:gd name="T7" fmla="*/ 2 h 3266"/>
                <a:gd name="T8" fmla="*/ 0 w 772"/>
                <a:gd name="T9" fmla="*/ 2 h 3266"/>
                <a:gd name="T10" fmla="*/ 0 w 772"/>
                <a:gd name="T11" fmla="*/ 2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2 h 3266"/>
                <a:gd name="T50" fmla="*/ 0 w 772"/>
                <a:gd name="T51" fmla="*/ 2 h 3266"/>
                <a:gd name="T52" fmla="*/ 0 w 772"/>
                <a:gd name="T53" fmla="*/ 2 h 3266"/>
                <a:gd name="T54" fmla="*/ 0 w 772"/>
                <a:gd name="T55" fmla="*/ 2 h 3266"/>
                <a:gd name="T56" fmla="*/ 0 w 772"/>
                <a:gd name="T57" fmla="*/ 2 h 3266"/>
                <a:gd name="T58" fmla="*/ 0 w 772"/>
                <a:gd name="T59" fmla="*/ 2 h 3266"/>
                <a:gd name="T60" fmla="*/ 0 w 772"/>
                <a:gd name="T61" fmla="*/ 2 h 3266"/>
                <a:gd name="T62" fmla="*/ 0 w 772"/>
                <a:gd name="T63" fmla="*/ 2 h 3266"/>
                <a:gd name="T64" fmla="*/ 0 w 772"/>
                <a:gd name="T65" fmla="*/ 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5" name="Group 40">
            <a:extLst>
              <a:ext uri="{FF2B5EF4-FFF2-40B4-BE49-F238E27FC236}">
                <a16:creationId xmlns:a16="http://schemas.microsoft.com/office/drawing/2014/main" id="{94587189-1E3B-4D74-979D-C9A94C625056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4" name="Group 41">
              <a:extLst>
                <a:ext uri="{FF2B5EF4-FFF2-40B4-BE49-F238E27FC236}">
                  <a16:creationId xmlns:a16="http://schemas.microsoft.com/office/drawing/2014/main" id="{175A3216-9BB9-4FA6-AE2F-A0E417EB9CA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6" name="Freeform 42">
                <a:extLst>
                  <a:ext uri="{FF2B5EF4-FFF2-40B4-BE49-F238E27FC236}">
                    <a16:creationId xmlns:a16="http://schemas.microsoft.com/office/drawing/2014/main" id="{00D9EC8A-F2A7-461E-8510-0F3A5CABB2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7" name="Group 43">
                <a:extLst>
                  <a:ext uri="{FF2B5EF4-FFF2-40B4-BE49-F238E27FC236}">
                    <a16:creationId xmlns:a16="http://schemas.microsoft.com/office/drawing/2014/main" id="{DAD9D9BD-756A-4CA6-9314-653088352A8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8" name="Freeform 44">
                  <a:extLst>
                    <a:ext uri="{FF2B5EF4-FFF2-40B4-BE49-F238E27FC236}">
                      <a16:creationId xmlns:a16="http://schemas.microsoft.com/office/drawing/2014/main" id="{1E49E0AB-809E-4092-BE9E-F9F4ACD3559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45">
                  <a:extLst>
                    <a:ext uri="{FF2B5EF4-FFF2-40B4-BE49-F238E27FC236}">
                      <a16:creationId xmlns:a16="http://schemas.microsoft.com/office/drawing/2014/main" id="{3718D6F1-F6B1-49F3-8B26-06109414BBA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46">
                  <a:extLst>
                    <a:ext uri="{FF2B5EF4-FFF2-40B4-BE49-F238E27FC236}">
                      <a16:creationId xmlns:a16="http://schemas.microsoft.com/office/drawing/2014/main" id="{248A99B9-EDF3-4B8C-8E90-CCB37361EA1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47">
                  <a:extLst>
                    <a:ext uri="{FF2B5EF4-FFF2-40B4-BE49-F238E27FC236}">
                      <a16:creationId xmlns:a16="http://schemas.microsoft.com/office/drawing/2014/main" id="{D6D24974-DADB-4D7F-94D3-0680845E63F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48">
                  <a:extLst>
                    <a:ext uri="{FF2B5EF4-FFF2-40B4-BE49-F238E27FC236}">
                      <a16:creationId xmlns:a16="http://schemas.microsoft.com/office/drawing/2014/main" id="{4A72F675-DCD7-43E2-BC1E-2DCB9106133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Freeform 49">
                  <a:extLst>
                    <a:ext uri="{FF2B5EF4-FFF2-40B4-BE49-F238E27FC236}">
                      <a16:creationId xmlns:a16="http://schemas.microsoft.com/office/drawing/2014/main" id="{B0B0A711-ABDF-46DB-B487-CCCA48F34E3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" name="Freeform 50">
                  <a:extLst>
                    <a:ext uri="{FF2B5EF4-FFF2-40B4-BE49-F238E27FC236}">
                      <a16:creationId xmlns:a16="http://schemas.microsoft.com/office/drawing/2014/main" id="{15DBED70-A961-46BC-8E5F-D9C73245008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Freeform 51">
                  <a:extLst>
                    <a:ext uri="{FF2B5EF4-FFF2-40B4-BE49-F238E27FC236}">
                      <a16:creationId xmlns:a16="http://schemas.microsoft.com/office/drawing/2014/main" id="{597CA4B8-EDAD-408B-A671-CBA519A6D4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5" name="Line 52">
              <a:extLst>
                <a:ext uri="{FF2B5EF4-FFF2-40B4-BE49-F238E27FC236}">
                  <a16:creationId xmlns:a16="http://schemas.microsoft.com/office/drawing/2014/main" id="{17FA9E99-FF08-4023-B1FC-86AE5DBCF03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QuestionShape">
            <a:extLst>
              <a:ext uri="{FF2B5EF4-FFF2-40B4-BE49-F238E27FC236}">
                <a16:creationId xmlns:a16="http://schemas.microsoft.com/office/drawing/2014/main" id="{343CD506-D18E-47E8-B934-09703DA74D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/>
              <a:t>iRespond Question Master</a:t>
            </a:r>
          </a:p>
        </p:txBody>
      </p:sp>
      <p:sp>
        <p:nvSpPr>
          <p:cNvPr id="2057" name="AShape">
            <a:extLst>
              <a:ext uri="{FF2B5EF4-FFF2-40B4-BE49-F238E27FC236}">
                <a16:creationId xmlns:a16="http://schemas.microsoft.com/office/drawing/2014/main" id="{5CDE14F9-6129-4B3B-8041-726703E9DF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A.) Response A</a:t>
            </a:r>
          </a:p>
        </p:txBody>
      </p:sp>
      <p:sp>
        <p:nvSpPr>
          <p:cNvPr id="2058" name="BShape">
            <a:extLst>
              <a:ext uri="{FF2B5EF4-FFF2-40B4-BE49-F238E27FC236}">
                <a16:creationId xmlns:a16="http://schemas.microsoft.com/office/drawing/2014/main" id="{AD1FD1A9-B845-454F-AFD8-11A67FE750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B.) Response B</a:t>
            </a:r>
          </a:p>
        </p:txBody>
      </p:sp>
      <p:sp>
        <p:nvSpPr>
          <p:cNvPr id="2059" name="CShape">
            <a:extLst>
              <a:ext uri="{FF2B5EF4-FFF2-40B4-BE49-F238E27FC236}">
                <a16:creationId xmlns:a16="http://schemas.microsoft.com/office/drawing/2014/main" id="{386DC982-3BBB-4D25-ACD9-A7B683FB59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C.) Response C</a:t>
            </a:r>
          </a:p>
        </p:txBody>
      </p:sp>
      <p:sp>
        <p:nvSpPr>
          <p:cNvPr id="2060" name="DShape">
            <a:extLst>
              <a:ext uri="{FF2B5EF4-FFF2-40B4-BE49-F238E27FC236}">
                <a16:creationId xmlns:a16="http://schemas.microsoft.com/office/drawing/2014/main" id="{9B5CBAF2-94CA-43CD-9342-C2FA3605B7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D.) Response D</a:t>
            </a:r>
          </a:p>
        </p:txBody>
      </p:sp>
      <p:sp>
        <p:nvSpPr>
          <p:cNvPr id="2061" name="EShape">
            <a:extLst>
              <a:ext uri="{FF2B5EF4-FFF2-40B4-BE49-F238E27FC236}">
                <a16:creationId xmlns:a16="http://schemas.microsoft.com/office/drawing/2014/main" id="{6ED67EB0-ED9F-4382-8CBB-F797CC10B4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3200"/>
              <a:t>E.) Response E</a:t>
            </a:r>
          </a:p>
        </p:txBody>
      </p:sp>
      <p:sp>
        <p:nvSpPr>
          <p:cNvPr id="59" name="Percent">
            <a:extLst>
              <a:ext uri="{FF2B5EF4-FFF2-40B4-BE49-F238E27FC236}">
                <a16:creationId xmlns:a16="http://schemas.microsoft.com/office/drawing/2014/main" id="{0E413ADA-D548-45C6-A78F-4BCB1BE1D322}"/>
              </a:ext>
            </a:extLst>
          </p:cNvPr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60" name="Timer">
            <a:extLst>
              <a:ext uri="{FF2B5EF4-FFF2-40B4-BE49-F238E27FC236}">
                <a16:creationId xmlns:a16="http://schemas.microsoft.com/office/drawing/2014/main" id="{B1A141B4-2197-46C0-BDAC-D1F9CE4711D6}"/>
              </a:ext>
            </a:extLst>
          </p:cNvPr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>
            <a:extLst>
              <a:ext uri="{FF2B5EF4-FFF2-40B4-BE49-F238E27FC236}">
                <a16:creationId xmlns:a16="http://schemas.microsoft.com/office/drawing/2014/main" id="{02B62C94-BEE3-45D0-BE00-6AD70379E670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Freeform 8">
            <a:extLst>
              <a:ext uri="{FF2B5EF4-FFF2-40B4-BE49-F238E27FC236}">
                <a16:creationId xmlns:a16="http://schemas.microsoft.com/office/drawing/2014/main" id="{39734C8E-2AA5-4FAE-A972-41F9FBDE5562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Freeform 9">
            <a:extLst>
              <a:ext uri="{FF2B5EF4-FFF2-40B4-BE49-F238E27FC236}">
                <a16:creationId xmlns:a16="http://schemas.microsoft.com/office/drawing/2014/main" id="{AF38C81E-DB3E-4214-A746-3E6AC46DC6E0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7" name="Group 10">
            <a:extLst>
              <a:ext uri="{FF2B5EF4-FFF2-40B4-BE49-F238E27FC236}">
                <a16:creationId xmlns:a16="http://schemas.microsoft.com/office/drawing/2014/main" id="{5B3ADA23-E58E-4DF8-89A2-2E400BEDD41B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126" name="Freeform 11">
              <a:extLst>
                <a:ext uri="{FF2B5EF4-FFF2-40B4-BE49-F238E27FC236}">
                  <a16:creationId xmlns:a16="http://schemas.microsoft.com/office/drawing/2014/main" id="{E2BCC847-F1AB-4D69-978F-369957CA33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2 w 2177"/>
                <a:gd name="T7" fmla="*/ 1 h 1298"/>
                <a:gd name="T8" fmla="*/ 2 w 2177"/>
                <a:gd name="T9" fmla="*/ 1 h 1298"/>
                <a:gd name="T10" fmla="*/ 2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12">
              <a:extLst>
                <a:ext uri="{FF2B5EF4-FFF2-40B4-BE49-F238E27FC236}">
                  <a16:creationId xmlns:a16="http://schemas.microsoft.com/office/drawing/2014/main" id="{699A913E-94EC-4CCB-9AF0-5CA7906048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13">
              <a:extLst>
                <a:ext uri="{FF2B5EF4-FFF2-40B4-BE49-F238E27FC236}">
                  <a16:creationId xmlns:a16="http://schemas.microsoft.com/office/drawing/2014/main" id="{13E0D1F6-2D48-4FE0-9248-8C355E99A4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14">
              <a:extLst>
                <a:ext uri="{FF2B5EF4-FFF2-40B4-BE49-F238E27FC236}">
                  <a16:creationId xmlns:a16="http://schemas.microsoft.com/office/drawing/2014/main" id="{59FA01C8-836C-4A7B-8577-15E56FCE8F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15">
              <a:extLst>
                <a:ext uri="{FF2B5EF4-FFF2-40B4-BE49-F238E27FC236}">
                  <a16:creationId xmlns:a16="http://schemas.microsoft.com/office/drawing/2014/main" id="{95A8A3AF-C6E5-4157-B0AE-E71D66A9F4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6">
              <a:extLst>
                <a:ext uri="{FF2B5EF4-FFF2-40B4-BE49-F238E27FC236}">
                  <a16:creationId xmlns:a16="http://schemas.microsoft.com/office/drawing/2014/main" id="{E602A056-2E31-4069-AA47-418AAF51B0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17">
              <a:extLst>
                <a:ext uri="{FF2B5EF4-FFF2-40B4-BE49-F238E27FC236}">
                  <a16:creationId xmlns:a16="http://schemas.microsoft.com/office/drawing/2014/main" id="{9930B23B-1C29-4E87-A812-106F271633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8">
              <a:extLst>
                <a:ext uri="{FF2B5EF4-FFF2-40B4-BE49-F238E27FC236}">
                  <a16:creationId xmlns:a16="http://schemas.microsoft.com/office/drawing/2014/main" id="{25AE75A8-D111-478D-9C49-EA7E4DE738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19">
              <a:extLst>
                <a:ext uri="{FF2B5EF4-FFF2-40B4-BE49-F238E27FC236}">
                  <a16:creationId xmlns:a16="http://schemas.microsoft.com/office/drawing/2014/main" id="{54DA5B79-D104-4703-80E7-1B826EB6D7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5" name="Group 20">
              <a:extLst>
                <a:ext uri="{FF2B5EF4-FFF2-40B4-BE49-F238E27FC236}">
                  <a16:creationId xmlns:a16="http://schemas.microsoft.com/office/drawing/2014/main" id="{9CDBA672-BCB3-4F40-BC50-410E317ABCD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36" name="Group 21">
                <a:extLst>
                  <a:ext uri="{FF2B5EF4-FFF2-40B4-BE49-F238E27FC236}">
                    <a16:creationId xmlns:a16="http://schemas.microsoft.com/office/drawing/2014/main" id="{A63282FD-D199-410B-89C2-E75150C2931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49" name="Freeform 22">
                  <a:extLst>
                    <a:ext uri="{FF2B5EF4-FFF2-40B4-BE49-F238E27FC236}">
                      <a16:creationId xmlns:a16="http://schemas.microsoft.com/office/drawing/2014/main" id="{6E6E055E-A847-4591-86CF-C57DDE779D7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0" name="Freeform 23">
                  <a:extLst>
                    <a:ext uri="{FF2B5EF4-FFF2-40B4-BE49-F238E27FC236}">
                      <a16:creationId xmlns:a16="http://schemas.microsoft.com/office/drawing/2014/main" id="{C784E4DF-C4D4-4FB7-8434-33529D098E0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1" name="Freeform 24">
                  <a:extLst>
                    <a:ext uri="{FF2B5EF4-FFF2-40B4-BE49-F238E27FC236}">
                      <a16:creationId xmlns:a16="http://schemas.microsoft.com/office/drawing/2014/main" id="{502DB2E1-654C-403C-B377-FFCD424BA20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37" name="Freeform 25">
                <a:extLst>
                  <a:ext uri="{FF2B5EF4-FFF2-40B4-BE49-F238E27FC236}">
                    <a16:creationId xmlns:a16="http://schemas.microsoft.com/office/drawing/2014/main" id="{2D5E6174-8CC1-40ED-9356-971E3879CD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26">
                <a:extLst>
                  <a:ext uri="{FF2B5EF4-FFF2-40B4-BE49-F238E27FC236}">
                    <a16:creationId xmlns:a16="http://schemas.microsoft.com/office/drawing/2014/main" id="{25916B2B-3D49-4348-B4E4-FBF9547C65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Freeform 27">
                <a:extLst>
                  <a:ext uri="{FF2B5EF4-FFF2-40B4-BE49-F238E27FC236}">
                    <a16:creationId xmlns:a16="http://schemas.microsoft.com/office/drawing/2014/main" id="{30D69AD2-D993-40D9-9FB8-6849126F010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40" name="Group 28">
                <a:extLst>
                  <a:ext uri="{FF2B5EF4-FFF2-40B4-BE49-F238E27FC236}">
                    <a16:creationId xmlns:a16="http://schemas.microsoft.com/office/drawing/2014/main" id="{42E6AE0E-07E5-4A65-A9FD-484D9906184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41" name="Freeform 29">
                  <a:extLst>
                    <a:ext uri="{FF2B5EF4-FFF2-40B4-BE49-F238E27FC236}">
                      <a16:creationId xmlns:a16="http://schemas.microsoft.com/office/drawing/2014/main" id="{49041671-1FFB-49E5-B406-3093C2CDB82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2" name="Freeform 30">
                  <a:extLst>
                    <a:ext uri="{FF2B5EF4-FFF2-40B4-BE49-F238E27FC236}">
                      <a16:creationId xmlns:a16="http://schemas.microsoft.com/office/drawing/2014/main" id="{50D48C44-E099-445F-A64B-7CA7FB25A1B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3" name="Freeform 31">
                  <a:extLst>
                    <a:ext uri="{FF2B5EF4-FFF2-40B4-BE49-F238E27FC236}">
                      <a16:creationId xmlns:a16="http://schemas.microsoft.com/office/drawing/2014/main" id="{7911BE57-F5DF-418E-8C20-8D5C75C4D2B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4" name="Freeform 32">
                  <a:extLst>
                    <a:ext uri="{FF2B5EF4-FFF2-40B4-BE49-F238E27FC236}">
                      <a16:creationId xmlns:a16="http://schemas.microsoft.com/office/drawing/2014/main" id="{2F75DADE-786A-4222-8379-B0A2225A23D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5" name="Freeform 33">
                  <a:extLst>
                    <a:ext uri="{FF2B5EF4-FFF2-40B4-BE49-F238E27FC236}">
                      <a16:creationId xmlns:a16="http://schemas.microsoft.com/office/drawing/2014/main" id="{00AA8F52-9C8C-469F-8D1E-2ECAFF43B11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6" name="Freeform 34">
                  <a:extLst>
                    <a:ext uri="{FF2B5EF4-FFF2-40B4-BE49-F238E27FC236}">
                      <a16:creationId xmlns:a16="http://schemas.microsoft.com/office/drawing/2014/main" id="{6044418E-E39F-4F21-AFF1-1E3989279B2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7" name="Freeform 35">
                  <a:extLst>
                    <a:ext uri="{FF2B5EF4-FFF2-40B4-BE49-F238E27FC236}">
                      <a16:creationId xmlns:a16="http://schemas.microsoft.com/office/drawing/2014/main" id="{BA53C17A-9DC5-41E8-AB48-59BBFCB84B3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8" name="Freeform 36">
                  <a:extLst>
                    <a:ext uri="{FF2B5EF4-FFF2-40B4-BE49-F238E27FC236}">
                      <a16:creationId xmlns:a16="http://schemas.microsoft.com/office/drawing/2014/main" id="{1264FFA9-3125-4088-AF35-4F46D88EEEE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78" name="Group 37">
            <a:extLst>
              <a:ext uri="{FF2B5EF4-FFF2-40B4-BE49-F238E27FC236}">
                <a16:creationId xmlns:a16="http://schemas.microsoft.com/office/drawing/2014/main" id="{C970BA83-D442-4539-B231-2AB19E0FF6CF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124" name="Freeform 38">
              <a:extLst>
                <a:ext uri="{FF2B5EF4-FFF2-40B4-BE49-F238E27FC236}">
                  <a16:creationId xmlns:a16="http://schemas.microsoft.com/office/drawing/2014/main" id="{DCCD6F7B-1B7C-43D6-BE35-742A8F34E5B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39">
              <a:extLst>
                <a:ext uri="{FF2B5EF4-FFF2-40B4-BE49-F238E27FC236}">
                  <a16:creationId xmlns:a16="http://schemas.microsoft.com/office/drawing/2014/main" id="{F4FDE499-9421-45D8-A1A4-CA9099C7C966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2 h 3266"/>
                <a:gd name="T2" fmla="*/ 0 w 772"/>
                <a:gd name="T3" fmla="*/ 2 h 3266"/>
                <a:gd name="T4" fmla="*/ 0 w 772"/>
                <a:gd name="T5" fmla="*/ 2 h 3266"/>
                <a:gd name="T6" fmla="*/ 0 w 772"/>
                <a:gd name="T7" fmla="*/ 2 h 3266"/>
                <a:gd name="T8" fmla="*/ 0 w 772"/>
                <a:gd name="T9" fmla="*/ 2 h 3266"/>
                <a:gd name="T10" fmla="*/ 0 w 772"/>
                <a:gd name="T11" fmla="*/ 2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2 h 3266"/>
                <a:gd name="T50" fmla="*/ 0 w 772"/>
                <a:gd name="T51" fmla="*/ 2 h 3266"/>
                <a:gd name="T52" fmla="*/ 0 w 772"/>
                <a:gd name="T53" fmla="*/ 2 h 3266"/>
                <a:gd name="T54" fmla="*/ 0 w 772"/>
                <a:gd name="T55" fmla="*/ 2 h 3266"/>
                <a:gd name="T56" fmla="*/ 0 w 772"/>
                <a:gd name="T57" fmla="*/ 2 h 3266"/>
                <a:gd name="T58" fmla="*/ 0 w 772"/>
                <a:gd name="T59" fmla="*/ 2 h 3266"/>
                <a:gd name="T60" fmla="*/ 0 w 772"/>
                <a:gd name="T61" fmla="*/ 2 h 3266"/>
                <a:gd name="T62" fmla="*/ 0 w 772"/>
                <a:gd name="T63" fmla="*/ 2 h 3266"/>
                <a:gd name="T64" fmla="*/ 0 w 772"/>
                <a:gd name="T65" fmla="*/ 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40">
            <a:extLst>
              <a:ext uri="{FF2B5EF4-FFF2-40B4-BE49-F238E27FC236}">
                <a16:creationId xmlns:a16="http://schemas.microsoft.com/office/drawing/2014/main" id="{DABDAA86-7F11-4283-81BD-DDBEF105CF9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112" name="Group 41">
              <a:extLst>
                <a:ext uri="{FF2B5EF4-FFF2-40B4-BE49-F238E27FC236}">
                  <a16:creationId xmlns:a16="http://schemas.microsoft.com/office/drawing/2014/main" id="{38949C6A-CE93-42C0-B69C-B5DA521303F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114" name="Freeform 42">
                <a:extLst>
                  <a:ext uri="{FF2B5EF4-FFF2-40B4-BE49-F238E27FC236}">
                    <a16:creationId xmlns:a16="http://schemas.microsoft.com/office/drawing/2014/main" id="{4E96F1A0-A093-48C6-BC4F-32535896A08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5" name="Group 43">
                <a:extLst>
                  <a:ext uri="{FF2B5EF4-FFF2-40B4-BE49-F238E27FC236}">
                    <a16:creationId xmlns:a16="http://schemas.microsoft.com/office/drawing/2014/main" id="{9D5C7E01-7F2F-4D83-9584-2D967CDF456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116" name="Freeform 44">
                  <a:extLst>
                    <a:ext uri="{FF2B5EF4-FFF2-40B4-BE49-F238E27FC236}">
                      <a16:creationId xmlns:a16="http://schemas.microsoft.com/office/drawing/2014/main" id="{5BE1ACD6-8AF3-42BC-8C60-81F95980AFE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Freeform 45">
                  <a:extLst>
                    <a:ext uri="{FF2B5EF4-FFF2-40B4-BE49-F238E27FC236}">
                      <a16:creationId xmlns:a16="http://schemas.microsoft.com/office/drawing/2014/main" id="{0558A666-83D6-4F8B-A41F-F8688FBFC85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Freeform 46">
                  <a:extLst>
                    <a:ext uri="{FF2B5EF4-FFF2-40B4-BE49-F238E27FC236}">
                      <a16:creationId xmlns:a16="http://schemas.microsoft.com/office/drawing/2014/main" id="{359B7C8D-694C-4026-8AB4-FE34A80B181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Freeform 47">
                  <a:extLst>
                    <a:ext uri="{FF2B5EF4-FFF2-40B4-BE49-F238E27FC236}">
                      <a16:creationId xmlns:a16="http://schemas.microsoft.com/office/drawing/2014/main" id="{A5E49DEB-6595-4128-9127-B6224E68635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48">
                  <a:extLst>
                    <a:ext uri="{FF2B5EF4-FFF2-40B4-BE49-F238E27FC236}">
                      <a16:creationId xmlns:a16="http://schemas.microsoft.com/office/drawing/2014/main" id="{D82DC385-44AC-4984-84D6-602127C2123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49">
                  <a:extLst>
                    <a:ext uri="{FF2B5EF4-FFF2-40B4-BE49-F238E27FC236}">
                      <a16:creationId xmlns:a16="http://schemas.microsoft.com/office/drawing/2014/main" id="{4CFD4DA3-A818-4E58-9A07-C4FB8C0FD85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2" name="Freeform 50">
                  <a:extLst>
                    <a:ext uri="{FF2B5EF4-FFF2-40B4-BE49-F238E27FC236}">
                      <a16:creationId xmlns:a16="http://schemas.microsoft.com/office/drawing/2014/main" id="{C9ADACBD-5F28-441E-BAC3-50171F6B7A2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51">
                  <a:extLst>
                    <a:ext uri="{FF2B5EF4-FFF2-40B4-BE49-F238E27FC236}">
                      <a16:creationId xmlns:a16="http://schemas.microsoft.com/office/drawing/2014/main" id="{BFDFD07F-6A6B-45C4-9D75-E654AEA9909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13" name="Line 52">
              <a:extLst>
                <a:ext uri="{FF2B5EF4-FFF2-40B4-BE49-F238E27FC236}">
                  <a16:creationId xmlns:a16="http://schemas.microsoft.com/office/drawing/2014/main" id="{55B24619-9CF0-430D-BB44-EEF39827744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GraphShape" hidden="1">
            <a:extLst>
              <a:ext uri="{FF2B5EF4-FFF2-40B4-BE49-F238E27FC236}">
                <a16:creationId xmlns:a16="http://schemas.microsoft.com/office/drawing/2014/main" id="{E09FF3DB-1EEE-4CD6-AFDD-6F1F556595A2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81" name="CorrectBarGroup">
            <a:extLst>
              <a:ext uri="{FF2B5EF4-FFF2-40B4-BE49-F238E27FC236}">
                <a16:creationId xmlns:a16="http://schemas.microsoft.com/office/drawing/2014/main" id="{F56D8993-263B-4785-82C2-3E23B2FF040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5" name="CorrectBar0">
              <a:extLst>
                <a:ext uri="{FF2B5EF4-FFF2-40B4-BE49-F238E27FC236}">
                  <a16:creationId xmlns:a16="http://schemas.microsoft.com/office/drawing/2014/main" id="{08B7C667-0120-4BE8-833F-3EF985803038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CorrectBar1">
              <a:extLst>
                <a:ext uri="{FF2B5EF4-FFF2-40B4-BE49-F238E27FC236}">
                  <a16:creationId xmlns:a16="http://schemas.microsoft.com/office/drawing/2014/main" id="{8CBF731E-D42D-4495-980E-B261FA7927CB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82" name="PercentLabelGroup">
            <a:extLst>
              <a:ext uri="{FF2B5EF4-FFF2-40B4-BE49-F238E27FC236}">
                <a16:creationId xmlns:a16="http://schemas.microsoft.com/office/drawing/2014/main" id="{390280C7-8394-4720-A554-DA18DA6EF24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54" name="PercentLabel0">
              <a:extLst>
                <a:ext uri="{FF2B5EF4-FFF2-40B4-BE49-F238E27FC236}">
                  <a16:creationId xmlns:a16="http://schemas.microsoft.com/office/drawing/2014/main" id="{0283082F-0C5A-4934-919E-A6C80DF8948F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57" name="PercentLabel1">
              <a:extLst>
                <a:ext uri="{FF2B5EF4-FFF2-40B4-BE49-F238E27FC236}">
                  <a16:creationId xmlns:a16="http://schemas.microsoft.com/office/drawing/2014/main" id="{4A0F1579-255D-4E4D-B193-DAEF931DBAF5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60" name="PercentLabel2">
              <a:extLst>
                <a:ext uri="{FF2B5EF4-FFF2-40B4-BE49-F238E27FC236}">
                  <a16:creationId xmlns:a16="http://schemas.microsoft.com/office/drawing/2014/main" id="{75C4E498-BA5A-4D46-9DC6-D6CC99CBAC67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63" name="PercentLabel3">
              <a:extLst>
                <a:ext uri="{FF2B5EF4-FFF2-40B4-BE49-F238E27FC236}">
                  <a16:creationId xmlns:a16="http://schemas.microsoft.com/office/drawing/2014/main" id="{847BCFD4-0E31-4A43-A582-93E22BEFC59C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66" name="PercentLabel4">
              <a:extLst>
                <a:ext uri="{FF2B5EF4-FFF2-40B4-BE49-F238E27FC236}">
                  <a16:creationId xmlns:a16="http://schemas.microsoft.com/office/drawing/2014/main" id="{4EFEE9CF-F27E-4040-BED4-73E0A1670F66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3" name="IncorrectBarGroup">
            <a:extLst>
              <a:ext uri="{FF2B5EF4-FFF2-40B4-BE49-F238E27FC236}">
                <a16:creationId xmlns:a16="http://schemas.microsoft.com/office/drawing/2014/main" id="{C79E8CA2-D2AD-4F15-9C94-D889EA10E52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61" name="IncorrectBar2">
              <a:extLst>
                <a:ext uri="{FF2B5EF4-FFF2-40B4-BE49-F238E27FC236}">
                  <a16:creationId xmlns:a16="http://schemas.microsoft.com/office/drawing/2014/main" id="{6D1CAAEA-AC54-4DEE-9D6B-740DD63FEF13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4" name="IncorrectBar3">
              <a:extLst>
                <a:ext uri="{FF2B5EF4-FFF2-40B4-BE49-F238E27FC236}">
                  <a16:creationId xmlns:a16="http://schemas.microsoft.com/office/drawing/2014/main" id="{4AAC8201-38EA-4AD5-B4CF-8FEF07DE54D9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7" name="IncorrectBar4">
              <a:extLst>
                <a:ext uri="{FF2B5EF4-FFF2-40B4-BE49-F238E27FC236}">
                  <a16:creationId xmlns:a16="http://schemas.microsoft.com/office/drawing/2014/main" id="{47B2088F-1213-4C08-ABCA-C808B38E7F85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84" name="XLabelGroup">
            <a:extLst>
              <a:ext uri="{FF2B5EF4-FFF2-40B4-BE49-F238E27FC236}">
                <a16:creationId xmlns:a16="http://schemas.microsoft.com/office/drawing/2014/main" id="{82EDE130-ECD6-441A-AA6D-10A7FB817C9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6" name="XValueLabel0">
              <a:extLst>
                <a:ext uri="{FF2B5EF4-FFF2-40B4-BE49-F238E27FC236}">
                  <a16:creationId xmlns:a16="http://schemas.microsoft.com/office/drawing/2014/main" id="{5653DDEF-3AF4-4303-9868-7574B08C9347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59" name="XValueLabel1">
              <a:extLst>
                <a:ext uri="{FF2B5EF4-FFF2-40B4-BE49-F238E27FC236}">
                  <a16:creationId xmlns:a16="http://schemas.microsoft.com/office/drawing/2014/main" id="{0EC322AF-407D-4FF2-A802-B0D581107827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62" name="XValueLabel2">
              <a:extLst>
                <a:ext uri="{FF2B5EF4-FFF2-40B4-BE49-F238E27FC236}">
                  <a16:creationId xmlns:a16="http://schemas.microsoft.com/office/drawing/2014/main" id="{E0C5FC14-77BF-4457-828C-B4969D27D7B6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65" name="XValueLabel3">
              <a:extLst>
                <a:ext uri="{FF2B5EF4-FFF2-40B4-BE49-F238E27FC236}">
                  <a16:creationId xmlns:a16="http://schemas.microsoft.com/office/drawing/2014/main" id="{5DA6956D-C911-4C63-97CD-3A45219A2B18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68" name="XValueLabel4">
              <a:extLst>
                <a:ext uri="{FF2B5EF4-FFF2-40B4-BE49-F238E27FC236}">
                  <a16:creationId xmlns:a16="http://schemas.microsoft.com/office/drawing/2014/main" id="{9852294A-15F1-4C7D-87B9-459FED82BE01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5" name="AxisLineGroup">
            <a:extLst>
              <a:ext uri="{FF2B5EF4-FFF2-40B4-BE49-F238E27FC236}">
                <a16:creationId xmlns:a16="http://schemas.microsoft.com/office/drawing/2014/main" id="{451A00A8-CF41-4DA0-B613-77E3C50E494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69" name="XAxisLine">
              <a:extLst>
                <a:ext uri="{FF2B5EF4-FFF2-40B4-BE49-F238E27FC236}">
                  <a16:creationId xmlns:a16="http://schemas.microsoft.com/office/drawing/2014/main" id="{4FFC1893-DC53-4DF6-89DD-9DD5B4514DFF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YAxisLine">
              <a:extLst>
                <a:ext uri="{FF2B5EF4-FFF2-40B4-BE49-F238E27FC236}">
                  <a16:creationId xmlns:a16="http://schemas.microsoft.com/office/drawing/2014/main" id="{B575DE64-2639-482E-BB56-38CB27209989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YAxisTick0">
              <a:extLst>
                <a:ext uri="{FF2B5EF4-FFF2-40B4-BE49-F238E27FC236}">
                  <a16:creationId xmlns:a16="http://schemas.microsoft.com/office/drawing/2014/main" id="{DADF7BF9-CDE6-453B-9D86-9A26A4002491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YAxisTick1">
              <a:extLst>
                <a:ext uri="{FF2B5EF4-FFF2-40B4-BE49-F238E27FC236}">
                  <a16:creationId xmlns:a16="http://schemas.microsoft.com/office/drawing/2014/main" id="{71CD1792-FDFD-4164-B224-2AB10D9AD6EA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YAxisTick2">
              <a:extLst>
                <a:ext uri="{FF2B5EF4-FFF2-40B4-BE49-F238E27FC236}">
                  <a16:creationId xmlns:a16="http://schemas.microsoft.com/office/drawing/2014/main" id="{BC5A92DC-AEFE-4572-A082-7A32A5603998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YAxisTick3">
              <a:extLst>
                <a:ext uri="{FF2B5EF4-FFF2-40B4-BE49-F238E27FC236}">
                  <a16:creationId xmlns:a16="http://schemas.microsoft.com/office/drawing/2014/main" id="{73D92CF6-42F9-41A8-8DDF-F7AF4DE31E37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6" name="YLabelGroup">
            <a:extLst>
              <a:ext uri="{FF2B5EF4-FFF2-40B4-BE49-F238E27FC236}">
                <a16:creationId xmlns:a16="http://schemas.microsoft.com/office/drawing/2014/main" id="{6AED3BF6-28F1-47F5-AAA4-0CAACDD4716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72" name="YValueLabel0">
              <a:extLst>
                <a:ext uri="{FF2B5EF4-FFF2-40B4-BE49-F238E27FC236}">
                  <a16:creationId xmlns:a16="http://schemas.microsoft.com/office/drawing/2014/main" id="{780198C8-C070-4327-A640-714015F605D7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4" name="YValueLabel1">
              <a:extLst>
                <a:ext uri="{FF2B5EF4-FFF2-40B4-BE49-F238E27FC236}">
                  <a16:creationId xmlns:a16="http://schemas.microsoft.com/office/drawing/2014/main" id="{8817E5F1-E2DC-43D7-A6FF-D602BF93629B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6" name="YValueLabel2">
              <a:extLst>
                <a:ext uri="{FF2B5EF4-FFF2-40B4-BE49-F238E27FC236}">
                  <a16:creationId xmlns:a16="http://schemas.microsoft.com/office/drawing/2014/main" id="{FCC2EDE2-D363-481C-AA23-1A70E03594A8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8" name="YValueLabel3">
              <a:extLst>
                <a:ext uri="{FF2B5EF4-FFF2-40B4-BE49-F238E27FC236}">
                  <a16:creationId xmlns:a16="http://schemas.microsoft.com/office/drawing/2014/main" id="{C21D30DE-8F1A-4D95-BFE8-82EA0822CF19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FC98C8D-A66B-4875-AF00-CB658A44F7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2705479"/>
            <a:ext cx="6400800" cy="107912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Welcome to </a:t>
            </a:r>
            <a:br>
              <a:rPr lang="en-US" dirty="0"/>
            </a:br>
            <a:r>
              <a:rPr lang="en-US" dirty="0"/>
              <a:t>First Grade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8B9DCDA-0EB2-4C94-BD1C-43C487981E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err="1"/>
              <a:t>Keheley</a:t>
            </a:r>
            <a:r>
              <a:rPr lang="en-US" dirty="0"/>
              <a:t> Elementary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>
            <a:extLst>
              <a:ext uri="{FF2B5EF4-FFF2-40B4-BE49-F238E27FC236}">
                <a16:creationId xmlns:a16="http://schemas.microsoft.com/office/drawing/2014/main" id="{24218CB8-9D58-4BA3-AEAA-8DB127F6E5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2362200"/>
            <a:ext cx="6400800" cy="1117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chemeClr val="hlink"/>
                </a:solidFill>
              </a:rPr>
              <a:t>Thank You For Coming!</a:t>
            </a:r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1489E865-1BD4-494B-A1DF-529BE202B8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3505200"/>
            <a:ext cx="6032500" cy="10033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folHlink"/>
                </a:solidFill>
              </a:rPr>
              <a:t>One Team, One Goal, </a:t>
            </a:r>
            <a:endParaRPr lang="en-US" dirty="0">
              <a:solidFill>
                <a:schemeClr val="folHlink"/>
              </a:solidFill>
            </a:endParaRPr>
          </a:p>
          <a:p>
            <a:pPr>
              <a:defRPr/>
            </a:pPr>
            <a:r>
              <a:rPr lang="en-US" altLang="en-US" dirty="0">
                <a:solidFill>
                  <a:schemeClr val="folHlink"/>
                </a:solidFill>
              </a:rPr>
              <a:t>Student Success</a:t>
            </a:r>
            <a:endParaRPr 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DB196B08-DCFC-489C-8C6E-E173F26B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0"/>
            <a:ext cx="7696200" cy="6163101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600" b="1"/>
          </a:p>
          <a:p>
            <a:pPr marL="0" indent="0" algn="ctr">
              <a:buNone/>
            </a:pPr>
            <a:r>
              <a:rPr lang="en-US" altLang="en-US" sz="2800" b="1" dirty="0">
                <a:solidFill>
                  <a:srgbClr val="FF0000"/>
                </a:solidFill>
                <a:ea typeface="+mn-lt"/>
                <a:cs typeface="Arial"/>
              </a:rPr>
              <a:t>Our Schedule</a:t>
            </a:r>
            <a:endParaRPr lang="en-US" altLang="en-US" sz="2800" dirty="0">
              <a:solidFill>
                <a:srgbClr val="FF0000"/>
              </a:solidFill>
              <a:ea typeface="+mn-lt"/>
              <a:cs typeface="Arial"/>
            </a:endParaRPr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7:50 - 8:30         WIN Time </a:t>
            </a:r>
            <a:endParaRPr lang="en-US" dirty="0"/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8:30 – 10:30       Reading/ELA     </a:t>
            </a:r>
            <a:endParaRPr lang="en-US" dirty="0"/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10:30 – 11:30      Lunch/Recess</a:t>
            </a:r>
            <a:endParaRPr lang="en-US" dirty="0"/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11:30 - 12:35      Math </a:t>
            </a:r>
            <a:endParaRPr lang="en-US" dirty="0"/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12:35 – 1:20       Specials- Music, Art, PE </a:t>
            </a:r>
            <a:endParaRPr lang="en-US" dirty="0">
              <a:ea typeface="+mn-lt"/>
              <a:cs typeface="Arial"/>
            </a:endParaRPr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1:20 – 2:15          Science/Social Studies </a:t>
            </a:r>
            <a:endParaRPr lang="en-US" dirty="0"/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                          </a:t>
            </a:r>
            <a:r>
              <a:rPr lang="en-US" sz="2000" i="1" dirty="0">
                <a:ea typeface="+mn-lt"/>
                <a:cs typeface="+mn-lt"/>
              </a:rPr>
              <a:t>STEM/Computer Lab </a:t>
            </a:r>
            <a:endParaRPr lang="en-US" sz="2000" i="1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/>
          </a:p>
          <a:p>
            <a:pPr marL="0" indent="0">
              <a:buFontTx/>
              <a:buNone/>
            </a:pPr>
            <a:endParaRPr lang="en-US" altLang="en-US" sz="2000" dirty="0"/>
          </a:p>
          <a:p>
            <a:pPr marL="0" indent="0"/>
            <a:endParaRPr lang="en-US" altLang="en-US"/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4CDB00C-B569-4F2A-8B31-0798F95D5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Communication</a:t>
            </a:r>
            <a:br>
              <a:rPr lang="en-US" altLang="en-US" b="1">
                <a:solidFill>
                  <a:srgbClr val="FF0000"/>
                </a:solidFill>
              </a:rPr>
            </a:b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CA5F2D3E-7335-4B35-8998-5FEC88B5B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05800" cy="4093191"/>
          </a:xfrm>
          <a:solidFill>
            <a:schemeClr val="accent3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Daily green folder- Sign calendar</a:t>
            </a:r>
          </a:p>
          <a:p>
            <a:pPr eaLnBrk="1" hangingPunct="1">
              <a:defRPr/>
            </a:pPr>
            <a:r>
              <a:rPr lang="en-US" altLang="en-US" dirty="0"/>
              <a:t>Class Dojo- Behavior &amp; important info</a:t>
            </a:r>
          </a:p>
          <a:p>
            <a:pPr eaLnBrk="1" hangingPunct="1">
              <a:defRPr/>
            </a:pPr>
            <a:r>
              <a:rPr lang="en-US" altLang="en-US" dirty="0"/>
              <a:t>Email </a:t>
            </a:r>
          </a:p>
          <a:p>
            <a:pPr>
              <a:defRPr/>
            </a:pPr>
            <a:r>
              <a:rPr lang="en-US" altLang="en-US" dirty="0"/>
              <a:t>Meetings—Email to set up an appointment</a:t>
            </a:r>
            <a:endParaRPr lang="en-US" dirty="0"/>
          </a:p>
          <a:p>
            <a:pPr>
              <a:defRPr/>
            </a:pPr>
            <a:r>
              <a:rPr lang="en-US" altLang="en-US" dirty="0"/>
              <a:t>Transportation changes must be in writing</a:t>
            </a:r>
          </a:p>
          <a:p>
            <a:pPr eaLnBrk="1" hangingPunct="1">
              <a:buFontTx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62F7254-B508-4B14-AF59-61CE440A8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Emergencies</a:t>
            </a:r>
            <a:br>
              <a:rPr lang="en-US" altLang="en-US" b="1"/>
            </a:br>
            <a:endParaRPr lang="en-US" altLang="en-US" b="1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98FD57D-0FF4-410D-A6C3-C3F794674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Allergies?  Please let us know!!!</a:t>
            </a:r>
            <a:endParaRPr lang="en-US" dirty="0"/>
          </a:p>
          <a:p>
            <a:pPr eaLnBrk="1" hangingPunct="1"/>
            <a:endParaRPr lang="en-US" altLang="en-US" dirty="0"/>
          </a:p>
          <a:p>
            <a:r>
              <a:rPr lang="en-US" altLang="en-US" dirty="0"/>
              <a:t>Medicine needs to be brought to school by parents and given to students in the clinic.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39FE2C3-5903-441F-9A71-8BAA521F9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Testing Dates</a:t>
            </a:r>
            <a:br>
              <a:rPr lang="en-US" altLang="en-US" b="1">
                <a:solidFill>
                  <a:srgbClr val="FF0000"/>
                </a:solidFill>
              </a:rPr>
            </a:b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FF49EF1-EE7C-45BB-96C1-142D21A40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err="1"/>
              <a:t>Cogat</a:t>
            </a:r>
            <a:r>
              <a:rPr lang="en-US" dirty="0"/>
              <a:t> (Cognitive Abilities Test) will be administered in September 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/>
              <a:t>Foundational Reading Assessment (FRA) &amp; Math Inventory - 3 times a year</a:t>
            </a: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201679B-AA97-4EFD-8C20-E5C87B367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What You Can Do At Home?</a:t>
            </a:r>
            <a:br>
              <a:rPr lang="en-US" altLang="en-US" sz="3600" b="1"/>
            </a:br>
            <a:endParaRPr lang="en-US" altLang="en-US" sz="3600" b="1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C90ACD8-8BAF-4341-AA30-20B975C77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3810000"/>
          </a:xfrm>
        </p:spPr>
        <p:txBody>
          <a:bodyPr/>
          <a:lstStyle/>
          <a:p>
            <a:pPr eaLnBrk="1" hangingPunct="1"/>
            <a:r>
              <a:rPr lang="en-US" altLang="en-US" dirty="0"/>
              <a:t>Read every night!</a:t>
            </a:r>
          </a:p>
          <a:p>
            <a:pPr eaLnBrk="1" hangingPunct="1"/>
            <a:r>
              <a:rPr lang="en-US" altLang="en-US" dirty="0"/>
              <a:t>Review and check classwork in green folder daily</a:t>
            </a:r>
          </a:p>
          <a:p>
            <a:pPr eaLnBrk="1" hangingPunct="1"/>
            <a:r>
              <a:rPr lang="en-US" altLang="en-US" dirty="0"/>
              <a:t>Practice sight words </a:t>
            </a:r>
          </a:p>
          <a:p>
            <a:pPr eaLnBrk="1" hangingPunct="1"/>
            <a:r>
              <a:rPr lang="en-US" altLang="en-US" dirty="0"/>
              <a:t>Practice math facts (0-20)</a:t>
            </a:r>
          </a:p>
          <a:p>
            <a:r>
              <a:rPr lang="en-US" altLang="en-US" dirty="0"/>
              <a:t>First grade website links</a:t>
            </a:r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D76B023-621A-4029-AD12-46FE9E9D4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Tardiness and Absences</a:t>
            </a:r>
            <a:br>
              <a:rPr lang="en-US" altLang="en-US" b="1"/>
            </a:br>
            <a:endParaRPr lang="en-US" altLang="en-US" b="1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F67C6A0-13AC-4E80-9F6A-F9815CCAB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48770"/>
            <a:ext cx="7696200" cy="4567450"/>
          </a:xfrm>
        </p:spPr>
        <p:txBody>
          <a:bodyPr/>
          <a:lstStyle/>
          <a:p>
            <a:pPr eaLnBrk="1" hangingPunct="1"/>
            <a:r>
              <a:rPr lang="en-US" altLang="en-US" dirty="0"/>
              <a:t>Please be on time for school, the bell rings at 7:50</a:t>
            </a:r>
            <a:endParaRPr lang="en-US"/>
          </a:p>
          <a:p>
            <a:endParaRPr lang="en-US" altLang="en-US" dirty="0"/>
          </a:p>
          <a:p>
            <a:r>
              <a:rPr lang="en-US" altLang="en-US" dirty="0"/>
              <a:t>Absences:  Notes need to be sent to school when your child is absent</a:t>
            </a:r>
            <a:endParaRPr lang="en-US" dirty="0"/>
          </a:p>
          <a:p>
            <a:endParaRPr lang="en-US" altLang="en-US" dirty="0"/>
          </a:p>
          <a:p>
            <a:r>
              <a:rPr lang="en-US" altLang="en-US" dirty="0"/>
              <a:t>Appointments??? After 11:15, please!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6ACB2A0-FF1C-41D7-AC14-55B748B9D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373" y="555836"/>
            <a:ext cx="6532149" cy="506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screenshot of text&#10;&#10;Description generated with very high confidence">
            <a:extLst>
              <a:ext uri="{FF2B5EF4-FFF2-40B4-BE49-F238E27FC236}">
                <a16:creationId xmlns:a16="http://schemas.microsoft.com/office/drawing/2014/main" id="{B1ADE4EB-B9AA-490B-88E9-D05DAB056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5" y="485146"/>
            <a:ext cx="8679219" cy="490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50677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1109</TotalTime>
  <Words>96</Words>
  <Application>Microsoft Office PowerPoint</Application>
  <PresentationFormat>On-screen Show (4:3)</PresentationFormat>
  <Paragraphs>57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Comic Sans MS</vt:lpstr>
      <vt:lpstr>Crayons</vt:lpstr>
      <vt:lpstr>iRespondQuestionMaster</vt:lpstr>
      <vt:lpstr>iRespondGraphMaster</vt:lpstr>
      <vt:lpstr>Welcome to  First Grade</vt:lpstr>
      <vt:lpstr>PowerPoint Presentation</vt:lpstr>
      <vt:lpstr>Communication </vt:lpstr>
      <vt:lpstr>Emergencies </vt:lpstr>
      <vt:lpstr>Testing Dates </vt:lpstr>
      <vt:lpstr>What You Can Do At Home? </vt:lpstr>
      <vt:lpstr>Tardiness and Absences </vt:lpstr>
      <vt:lpstr>PowerPoint Presentation</vt:lpstr>
      <vt:lpstr>PowerPoint Presentation</vt:lpstr>
      <vt:lpstr>Thank You For Coming!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Ware’s 1st Grade</dc:title>
  <dc:creator>John Ware</dc:creator>
  <cp:lastModifiedBy>Stacey Fisher</cp:lastModifiedBy>
  <cp:revision>305</cp:revision>
  <dcterms:created xsi:type="dcterms:W3CDTF">2007-08-27T00:11:29Z</dcterms:created>
  <dcterms:modified xsi:type="dcterms:W3CDTF">2019-08-07T19:05:41Z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